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7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0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6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0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01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76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0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65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40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52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8A6E-1E82-4D37-85EE-0AB6B360F5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7AC86-E91B-486C-8C34-E498A69FC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93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482" t="37451"/>
          <a:stretch/>
        </p:blipFill>
        <p:spPr>
          <a:xfrm>
            <a:off x="1059543" y="1364341"/>
            <a:ext cx="10072914" cy="51699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42844" y="470878"/>
            <a:ext cx="40386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Secure our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54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716"/>
          <a:stretch/>
        </p:blipFill>
        <p:spPr>
          <a:xfrm>
            <a:off x="273916" y="1209094"/>
            <a:ext cx="11614604" cy="54384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01100" y="470878"/>
            <a:ext cx="5722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312"/>
          <a:stretch/>
        </p:blipFill>
        <p:spPr>
          <a:xfrm>
            <a:off x="200026" y="964810"/>
            <a:ext cx="11817804" cy="5494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26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288"/>
          <a:stretch/>
        </p:blipFill>
        <p:spPr>
          <a:xfrm>
            <a:off x="533854" y="1223575"/>
            <a:ext cx="11454946" cy="5133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53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098"/>
          <a:stretch/>
        </p:blipFill>
        <p:spPr>
          <a:xfrm>
            <a:off x="388711" y="1243214"/>
            <a:ext cx="11498489" cy="52301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12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701"/>
          <a:stretch/>
        </p:blipFill>
        <p:spPr>
          <a:xfrm>
            <a:off x="214539" y="1240796"/>
            <a:ext cx="11701689" cy="5348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91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478"/>
          <a:stretch/>
        </p:blipFill>
        <p:spPr>
          <a:xfrm>
            <a:off x="287111" y="1477426"/>
            <a:ext cx="11382375" cy="50249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331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2669"/>
          <a:stretch/>
        </p:blipFill>
        <p:spPr>
          <a:xfrm>
            <a:off x="229054" y="1448225"/>
            <a:ext cx="11658146" cy="5068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610" y="249205"/>
            <a:ext cx="73749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98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214540" y="1491153"/>
            <a:ext cx="11716204" cy="5185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4958" y="249205"/>
            <a:ext cx="57222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36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851"/>
          <a:stretch/>
        </p:blipFill>
        <p:spPr>
          <a:xfrm>
            <a:off x="519339" y="1745605"/>
            <a:ext cx="11121118" cy="46987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1094" y="484732"/>
            <a:ext cx="62578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Hashing Forward only no backward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4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057"/>
          <a:stretch/>
        </p:blipFill>
        <p:spPr>
          <a:xfrm>
            <a:off x="301625" y="1478921"/>
            <a:ext cx="11527518" cy="49218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9171" y="484732"/>
            <a:ext cx="63017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Hashing Working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56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11" y="1280780"/>
            <a:ext cx="9422946" cy="5297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77360" y="470878"/>
            <a:ext cx="33696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Hashing Technique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4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9" y="757751"/>
            <a:ext cx="10555061" cy="5934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48546" y="172976"/>
            <a:ext cx="63017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Hashing Working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883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649" b="5605"/>
          <a:stretch/>
        </p:blipFill>
        <p:spPr>
          <a:xfrm>
            <a:off x="504825" y="1518352"/>
            <a:ext cx="10497004" cy="48243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8104" y="484732"/>
            <a:ext cx="54238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Enigma Works ?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655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5714" b="31200"/>
          <a:stretch/>
        </p:blipFill>
        <p:spPr>
          <a:xfrm>
            <a:off x="214539" y="2107142"/>
            <a:ext cx="11295289" cy="40759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0509" y="484732"/>
            <a:ext cx="5419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Hashing Works ?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70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85" r="5602" b="33185"/>
          <a:stretch/>
        </p:blipFill>
        <p:spPr>
          <a:xfrm>
            <a:off x="316140" y="1766261"/>
            <a:ext cx="11672661" cy="40829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0509" y="484732"/>
            <a:ext cx="5419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Hashing Works ?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43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871" r="9507" b="12549"/>
          <a:stretch/>
        </p:blipFill>
        <p:spPr>
          <a:xfrm>
            <a:off x="519340" y="987893"/>
            <a:ext cx="11019518" cy="53113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52655" y="306133"/>
            <a:ext cx="73529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Implementing Hashing using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npm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package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25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12407" b="7391"/>
          <a:stretch/>
        </p:blipFill>
        <p:spPr>
          <a:xfrm>
            <a:off x="678997" y="875870"/>
            <a:ext cx="10351860" cy="5800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85577" y="124514"/>
            <a:ext cx="65387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Remove previous encryption package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66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05" r="9284" b="5406"/>
          <a:stretch/>
        </p:blipFill>
        <p:spPr>
          <a:xfrm>
            <a:off x="533854" y="774471"/>
            <a:ext cx="10845346" cy="5974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1233" y="124514"/>
            <a:ext cx="78474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Remove previous encryption package plugins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78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06" r="17873" b="7590"/>
          <a:stretch/>
        </p:blipFill>
        <p:spPr>
          <a:xfrm>
            <a:off x="911225" y="846418"/>
            <a:ext cx="9872889" cy="58736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11224" y="124514"/>
            <a:ext cx="3687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Import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md5 package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4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04" r="28359" b="13343"/>
          <a:stretch/>
        </p:blipFill>
        <p:spPr>
          <a:xfrm>
            <a:off x="1578883" y="928744"/>
            <a:ext cx="9161689" cy="58203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4745" y="124514"/>
            <a:ext cx="61003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Covering password field using md5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196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52" t="7887" r="7944" b="15526"/>
          <a:stretch/>
        </p:blipFill>
        <p:spPr>
          <a:xfrm>
            <a:off x="986971" y="1524647"/>
            <a:ext cx="9855200" cy="4992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0763" y="401605"/>
            <a:ext cx="23076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Home Route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60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899"/>
          <a:stretch/>
        </p:blipFill>
        <p:spPr>
          <a:xfrm>
            <a:off x="388711" y="1362978"/>
            <a:ext cx="11048546" cy="5037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99116" y="470878"/>
            <a:ext cx="77261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Encryption Working Principle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27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29" t="8085" r="8167" b="26042"/>
          <a:stretch/>
        </p:blipFill>
        <p:spPr>
          <a:xfrm>
            <a:off x="624114" y="1582057"/>
            <a:ext cx="11059886" cy="48187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3857" y="732135"/>
            <a:ext cx="35069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Password is 123456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6566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164" t="8284" r="5491" b="26836"/>
          <a:stretch/>
        </p:blipFill>
        <p:spPr>
          <a:xfrm>
            <a:off x="609599" y="1777304"/>
            <a:ext cx="10827657" cy="45218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1559" y="401605"/>
            <a:ext cx="54260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Register Route-Successful Page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811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656" r="21443" b="49058"/>
          <a:stretch/>
        </p:blipFill>
        <p:spPr>
          <a:xfrm>
            <a:off x="287109" y="2148114"/>
            <a:ext cx="11511791" cy="32366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201" y="678696"/>
            <a:ext cx="71056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password field is hashed or not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675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101" r="17426" b="16518"/>
          <a:stretch/>
        </p:blipFill>
        <p:spPr>
          <a:xfrm>
            <a:off x="808810" y="1215585"/>
            <a:ext cx="10472620" cy="5517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8810" y="69089"/>
            <a:ext cx="100730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console whether hashed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password is equal to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hashed password at DB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2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04" r="17873" b="2430"/>
          <a:stretch/>
        </p:blipFill>
        <p:spPr>
          <a:xfrm>
            <a:off x="1828800" y="1017286"/>
            <a:ext cx="8998858" cy="5659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2958" y="124514"/>
            <a:ext cx="74639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Covering password field using md5 at login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69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21777" b="31796"/>
          <a:stretch/>
        </p:blipFill>
        <p:spPr>
          <a:xfrm>
            <a:off x="693510" y="1436914"/>
            <a:ext cx="10177689" cy="4383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6867" y="401605"/>
            <a:ext cx="21954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Route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2615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98" t="8085" r="5044" b="27629"/>
          <a:stretch/>
        </p:blipFill>
        <p:spPr>
          <a:xfrm>
            <a:off x="217713" y="1640115"/>
            <a:ext cx="11756571" cy="47026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4988" y="401605"/>
            <a:ext cx="49591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Route-Successful Page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13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502"/>
          <a:stretch/>
        </p:blipFill>
        <p:spPr>
          <a:xfrm>
            <a:off x="243568" y="1239828"/>
            <a:ext cx="11643632" cy="5335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2770" y="470878"/>
            <a:ext cx="9378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Encryption Working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5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915"/>
          <a:stretch/>
        </p:blipFill>
        <p:spPr>
          <a:xfrm>
            <a:off x="287111" y="1173735"/>
            <a:ext cx="11469461" cy="5357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0328" y="470878"/>
            <a:ext cx="9423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Decryption Working Principle: Example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294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510" t="14831" r="6271" b="18105"/>
          <a:stretch/>
        </p:blipFill>
        <p:spPr>
          <a:xfrm>
            <a:off x="420914" y="1422400"/>
            <a:ext cx="11292115" cy="5116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8337" y="470878"/>
            <a:ext cx="64477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History of Cipher Text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07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977" t="14434" r="15642" b="15327"/>
          <a:stretch/>
        </p:blipFill>
        <p:spPr>
          <a:xfrm>
            <a:off x="1422400" y="1132114"/>
            <a:ext cx="9477829" cy="54733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8337" y="470878"/>
            <a:ext cx="64477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History of Cipher Text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07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271" t="64633" r="34159" b="8978"/>
          <a:stretch/>
        </p:blipFill>
        <p:spPr>
          <a:xfrm>
            <a:off x="2931886" y="2090056"/>
            <a:ext cx="6255657" cy="29399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8337" y="470878"/>
            <a:ext cx="64477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History of Cipher Text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3246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093" b="23463"/>
          <a:stretch/>
        </p:blipFill>
        <p:spPr>
          <a:xfrm>
            <a:off x="229053" y="1553106"/>
            <a:ext cx="11672661" cy="4557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1100" y="470878"/>
            <a:ext cx="5722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Understanding Hashing Principle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879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167</Words>
  <Application>Microsoft Office PowerPoint</Application>
  <PresentationFormat>Widescreen</PresentationFormat>
  <Paragraphs>37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Purusothaman</cp:lastModifiedBy>
  <cp:revision>44</cp:revision>
  <dcterms:created xsi:type="dcterms:W3CDTF">2023-04-19T15:28:05Z</dcterms:created>
  <dcterms:modified xsi:type="dcterms:W3CDTF">2023-04-20T05:21:26Z</dcterms:modified>
</cp:coreProperties>
</file>